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3" r:id="rId5"/>
    <p:sldId id="259" r:id="rId6"/>
    <p:sldId id="260" r:id="rId7"/>
    <p:sldId id="261" r:id="rId8"/>
    <p:sldId id="265" r:id="rId9"/>
    <p:sldId id="266" r:id="rId10"/>
    <p:sldId id="267" r:id="rId11"/>
    <p:sldId id="262" r:id="rId12"/>
    <p:sldId id="268"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4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Editar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8/29/2016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8/29/2016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dirty="0"/>
              <a:t>Tipos de aplicaciones: </a:t>
            </a:r>
            <a:br>
              <a:rPr lang="es-MX" dirty="0"/>
            </a:br>
            <a:r>
              <a:rPr lang="es-MX" dirty="0"/>
              <a:t>1.3 Blogs</a:t>
            </a:r>
            <a:endParaRPr lang="en-US" dirty="0"/>
          </a:p>
        </p:txBody>
      </p:sp>
      <p:sp>
        <p:nvSpPr>
          <p:cNvPr id="3" name="Subtítulo 2"/>
          <p:cNvSpPr>
            <a:spLocks noGrp="1"/>
          </p:cNvSpPr>
          <p:nvPr>
            <p:ph type="subTitle" idx="1"/>
          </p:nvPr>
        </p:nvSpPr>
        <p:spPr/>
        <p:txBody>
          <a:bodyPr/>
          <a:lstStyle/>
          <a:p>
            <a:r>
              <a:rPr lang="es-MX" dirty="0"/>
              <a:t>Carlos Eduardo García </a:t>
            </a:r>
            <a:r>
              <a:rPr lang="es-MX" dirty="0" err="1"/>
              <a:t>García</a:t>
            </a:r>
            <a:endParaRPr lang="es-MX" dirty="0"/>
          </a:p>
          <a:p>
            <a:r>
              <a:rPr lang="es-MX" dirty="0"/>
              <a:t>Alan Octavio Rivera Leal</a:t>
            </a:r>
            <a:endParaRPr lang="en-US" dirty="0"/>
          </a:p>
        </p:txBody>
      </p:sp>
    </p:spTree>
    <p:extLst>
      <p:ext uri="{BB962C8B-B14F-4D97-AF65-F5344CB8AC3E}">
        <p14:creationId xmlns:p14="http://schemas.microsoft.com/office/powerpoint/2010/main" val="1911540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r>
              <a:rPr lang="es-ES" b="1" dirty="0" err="1"/>
              <a:t>WordPress</a:t>
            </a:r>
            <a:r>
              <a:rPr lang="es-ES" dirty="0"/>
              <a:t> es un sistema de gestión de contenidos o CMS (por sus siglas en inglés, </a:t>
            </a:r>
            <a:r>
              <a:rPr lang="es-ES" i="1" dirty="0"/>
              <a:t>Content Management </a:t>
            </a:r>
            <a:r>
              <a:rPr lang="es-ES" i="1" dirty="0" err="1"/>
              <a:t>System</a:t>
            </a:r>
            <a:r>
              <a:rPr lang="es-ES" dirty="0"/>
              <a:t>) enfocado a la creación de cualquier tipo de sitio. Originalmente alcanzó una gran relevancia usado para la creación de blogs, para convertirse con el tiempo en una de las principales herramientas para la creación de páginas web comerciales. Su fundador es </a:t>
            </a:r>
            <a:r>
              <a:rPr lang="es-ES" dirty="0" err="1"/>
              <a:t>Matt</a:t>
            </a:r>
            <a:r>
              <a:rPr lang="es-ES" dirty="0"/>
              <a:t> </a:t>
            </a:r>
            <a:r>
              <a:rPr lang="es-ES" dirty="0" err="1"/>
              <a:t>Mullenweg</a:t>
            </a:r>
            <a:r>
              <a:rPr lang="es-ES" dirty="0"/>
              <a:t>. </a:t>
            </a:r>
          </a:p>
          <a:p>
            <a:r>
              <a:rPr lang="es-ES" dirty="0" err="1"/>
              <a:t>WordPress</a:t>
            </a:r>
            <a:r>
              <a:rPr lang="es-ES" dirty="0"/>
              <a:t> fue creado a partir del desaparecido </a:t>
            </a:r>
            <a:r>
              <a:rPr lang="es-ES" b="1" dirty="0"/>
              <a:t>b2/</a:t>
            </a:r>
            <a:r>
              <a:rPr lang="es-ES" b="1" dirty="0" err="1"/>
              <a:t>cafelog</a:t>
            </a:r>
            <a:endParaRPr lang="en-US" dirty="0"/>
          </a:p>
        </p:txBody>
      </p:sp>
      <p:pic>
        <p:nvPicPr>
          <p:cNvPr id="4" name="Imagen 3"/>
          <p:cNvPicPr>
            <a:picLocks noChangeAspect="1"/>
          </p:cNvPicPr>
          <p:nvPr/>
        </p:nvPicPr>
        <p:blipFill>
          <a:blip r:embed="rId2"/>
          <a:stretch>
            <a:fillRect/>
          </a:stretch>
        </p:blipFill>
        <p:spPr>
          <a:xfrm>
            <a:off x="5000233" y="194313"/>
            <a:ext cx="2591013" cy="2568240"/>
          </a:xfrm>
          <a:prstGeom prst="rect">
            <a:avLst/>
          </a:prstGeom>
        </p:spPr>
      </p:pic>
    </p:spTree>
    <p:extLst>
      <p:ext uri="{BB962C8B-B14F-4D97-AF65-F5344CB8AC3E}">
        <p14:creationId xmlns:p14="http://schemas.microsoft.com/office/powerpoint/2010/main" val="129300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Que se necesita para crear un blog?</a:t>
            </a:r>
            <a:endParaRPr lang="en-US" dirty="0"/>
          </a:p>
        </p:txBody>
      </p:sp>
      <p:sp>
        <p:nvSpPr>
          <p:cNvPr id="3" name="Marcador de contenido 2"/>
          <p:cNvSpPr>
            <a:spLocks noGrp="1"/>
          </p:cNvSpPr>
          <p:nvPr>
            <p:ph idx="1"/>
          </p:nvPr>
        </p:nvSpPr>
        <p:spPr>
          <a:xfrm>
            <a:off x="1484310" y="2286011"/>
            <a:ext cx="10018713" cy="3893389"/>
          </a:xfrm>
        </p:spPr>
        <p:txBody>
          <a:bodyPr>
            <a:normAutofit fontScale="77500" lnSpcReduction="20000"/>
          </a:bodyPr>
          <a:lstStyle/>
          <a:p>
            <a:pPr fontAlgn="base"/>
            <a:r>
              <a:rPr lang="es-ES" dirty="0"/>
              <a:t>Tener claro cuál será el tema del que se va a escribir. También tener claro cuál es el propósito de escribir un blog y que áreas se cubrirán.</a:t>
            </a:r>
          </a:p>
          <a:p>
            <a:pPr fontAlgn="base"/>
            <a:r>
              <a:rPr lang="es-ES" dirty="0"/>
              <a:t>Una vez claro el tema, ahora seleccionar la herramienta o plataforma en la que se pondrá el blog y subscribirse. </a:t>
            </a:r>
          </a:p>
          <a:p>
            <a:pPr fontAlgn="base"/>
            <a:r>
              <a:rPr lang="es-ES" dirty="0"/>
              <a:t>Si la plataforma elegida para el blog permite personalización, hacer los ajustes necesarios. Esta personalización básicamente le dará la personalidad al blog, sólo asegurase de que represente lo que se quiere comunicar.</a:t>
            </a:r>
          </a:p>
          <a:p>
            <a:pPr fontAlgn="base"/>
            <a:r>
              <a:rPr lang="es-ES" dirty="0"/>
              <a:t>Escribir primer publicación. A algunas personas les es más fácil escribir primero en Word (o algún otro procesador de palabras) y luego copiar el material a la plataforma de blog.</a:t>
            </a:r>
          </a:p>
          <a:p>
            <a:pPr fontAlgn="base"/>
            <a:r>
              <a:rPr lang="es-ES" dirty="0"/>
              <a:t>Comúnmente los blogs combinan fotografías o vídeos con texto, de tal forma que brindan una experiencia más rica a los lectores. Al seleccionar fotografías asegúrate de no infringir ningún derecho de autor.</a:t>
            </a:r>
          </a:p>
          <a:p>
            <a:pPr fontAlgn="base"/>
            <a:r>
              <a:rPr lang="es-ES" dirty="0"/>
              <a:t>Cuidar los derechos de autor y respetar obras de otras personas.</a:t>
            </a:r>
            <a:endParaRPr lang="en-US" dirty="0"/>
          </a:p>
        </p:txBody>
      </p:sp>
    </p:spTree>
    <p:extLst>
      <p:ext uri="{BB962C8B-B14F-4D97-AF65-F5344CB8AC3E}">
        <p14:creationId xmlns:p14="http://schemas.microsoft.com/office/powerpoint/2010/main" val="4209942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Qué es un Blo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9937577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Referencias</a:t>
            </a:r>
            <a:endParaRPr lang="en-US" dirty="0"/>
          </a:p>
        </p:txBody>
      </p:sp>
      <p:sp>
        <p:nvSpPr>
          <p:cNvPr id="3" name="Marcador de contenido 2"/>
          <p:cNvSpPr>
            <a:spLocks noGrp="1"/>
          </p:cNvSpPr>
          <p:nvPr>
            <p:ph idx="1"/>
          </p:nvPr>
        </p:nvSpPr>
        <p:spPr/>
        <p:txBody>
          <a:bodyPr>
            <a:normAutofit/>
          </a:bodyPr>
          <a:lstStyle/>
          <a:p>
            <a:r>
              <a:rPr lang="en-US" sz="1400" dirty="0"/>
              <a:t>http://www.ite.educacion.es/formacion/materiales/155/cd/modulo_1_Iniciacionblog/caractersticas_de_los_blogs.html</a:t>
            </a:r>
          </a:p>
          <a:p>
            <a:r>
              <a:rPr lang="en-US" sz="1400" dirty="0"/>
              <a:t>http://aprenderinternet.about.com/od/RedesSociales/fl/Micro-blogs-con-Tumblr.htm</a:t>
            </a:r>
          </a:p>
          <a:p>
            <a:r>
              <a:rPr lang="en-US" sz="1400" dirty="0"/>
              <a:t>https://marketingdigitaldesdecero.com/2013/03/20/el-blog-definicion-tipos-y-ventajas/</a:t>
            </a:r>
          </a:p>
          <a:p>
            <a:r>
              <a:rPr lang="en-US" sz="1400" dirty="0"/>
              <a:t>http://www.fotonostra.com/digital/blogs.htm</a:t>
            </a:r>
          </a:p>
          <a:p>
            <a:r>
              <a:rPr lang="en-US" sz="1400" dirty="0"/>
              <a:t>https://www.blogia.com/que-es-un-blog.php</a:t>
            </a:r>
          </a:p>
        </p:txBody>
      </p:sp>
    </p:spTree>
    <p:extLst>
      <p:ext uri="{BB962C8B-B14F-4D97-AF65-F5344CB8AC3E}">
        <p14:creationId xmlns:p14="http://schemas.microsoft.com/office/powerpoint/2010/main" val="4167738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Definici</a:t>
            </a:r>
            <a:r>
              <a:rPr lang="es-MX" dirty="0" err="1"/>
              <a:t>ón</a:t>
            </a:r>
            <a:endParaRPr lang="en-US" dirty="0"/>
          </a:p>
        </p:txBody>
      </p:sp>
      <p:sp>
        <p:nvSpPr>
          <p:cNvPr id="3" name="Marcador de contenido 2"/>
          <p:cNvSpPr>
            <a:spLocks noGrp="1"/>
          </p:cNvSpPr>
          <p:nvPr>
            <p:ph idx="1"/>
          </p:nvPr>
        </p:nvSpPr>
        <p:spPr/>
        <p:txBody>
          <a:bodyPr/>
          <a:lstStyle/>
          <a:p>
            <a:r>
              <a:rPr lang="es-MX" dirty="0"/>
              <a:t>Un blog también conocido como “Web Log” o “</a:t>
            </a:r>
            <a:r>
              <a:rPr lang="es-MX" dirty="0" err="1"/>
              <a:t>Bitacora</a:t>
            </a:r>
            <a:r>
              <a:rPr lang="es-MX" dirty="0"/>
              <a:t>”. Es un sitio web que recopila cronológicamente textos o artículos de uno o varios autores apareciendo primero el mas reciente.</a:t>
            </a:r>
            <a:endParaRPr lang="en-US" dirty="0"/>
          </a:p>
        </p:txBody>
      </p:sp>
    </p:spTree>
    <p:extLst>
      <p:ext uri="{BB962C8B-B14F-4D97-AF65-F5344CB8AC3E}">
        <p14:creationId xmlns:p14="http://schemas.microsoft.com/office/powerpoint/2010/main" val="1206866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Caracteristicas</a:t>
            </a:r>
            <a:endParaRPr lang="en-US" dirty="0"/>
          </a:p>
        </p:txBody>
      </p:sp>
      <p:sp>
        <p:nvSpPr>
          <p:cNvPr id="3" name="Marcador de contenido 2"/>
          <p:cNvSpPr>
            <a:spLocks noGrp="1"/>
          </p:cNvSpPr>
          <p:nvPr>
            <p:ph idx="1"/>
          </p:nvPr>
        </p:nvSpPr>
        <p:spPr/>
        <p:txBody>
          <a:bodyPr/>
          <a:lstStyle/>
          <a:p>
            <a:r>
              <a:rPr lang="en-US" dirty="0" err="1"/>
              <a:t>Habitualmente</a:t>
            </a:r>
            <a:r>
              <a:rPr lang="en-US" dirty="0"/>
              <a:t> </a:t>
            </a:r>
            <a:r>
              <a:rPr lang="en-US" dirty="0" err="1"/>
              <a:t>en</a:t>
            </a:r>
            <a:r>
              <a:rPr lang="en-US" dirty="0"/>
              <a:t> </a:t>
            </a:r>
            <a:r>
              <a:rPr lang="en-US" dirty="0" err="1"/>
              <a:t>cada</a:t>
            </a:r>
            <a:r>
              <a:rPr lang="en-US" dirty="0"/>
              <a:t> </a:t>
            </a:r>
            <a:r>
              <a:rPr lang="en-US" dirty="0" err="1"/>
              <a:t>articulo</a:t>
            </a:r>
            <a:r>
              <a:rPr lang="en-US" dirty="0"/>
              <a:t>, </a:t>
            </a:r>
            <a:r>
              <a:rPr lang="en-US" dirty="0" err="1"/>
              <a:t>los</a:t>
            </a:r>
            <a:r>
              <a:rPr lang="en-US" dirty="0"/>
              <a:t> </a:t>
            </a:r>
            <a:r>
              <a:rPr lang="en-US" dirty="0" err="1"/>
              <a:t>lectores</a:t>
            </a:r>
            <a:r>
              <a:rPr lang="en-US" dirty="0"/>
              <a:t> </a:t>
            </a:r>
            <a:r>
              <a:rPr lang="en-US" dirty="0" err="1"/>
              <a:t>pueden</a:t>
            </a:r>
            <a:r>
              <a:rPr lang="en-US" dirty="0"/>
              <a:t> </a:t>
            </a:r>
            <a:r>
              <a:rPr lang="en-US" dirty="0" err="1"/>
              <a:t>escribir</a:t>
            </a:r>
            <a:r>
              <a:rPr lang="en-US" dirty="0"/>
              <a:t> </a:t>
            </a:r>
            <a:r>
              <a:rPr lang="en-US" dirty="0" err="1"/>
              <a:t>comentarios</a:t>
            </a:r>
            <a:r>
              <a:rPr lang="en-US" dirty="0"/>
              <a:t> al </a:t>
            </a:r>
            <a:r>
              <a:rPr lang="en-US" dirty="0" err="1"/>
              <a:t>autor</a:t>
            </a:r>
            <a:r>
              <a:rPr lang="en-US" dirty="0"/>
              <a:t> y </a:t>
            </a:r>
            <a:r>
              <a:rPr lang="en-US" dirty="0" err="1"/>
              <a:t>este</a:t>
            </a:r>
            <a:r>
              <a:rPr lang="en-US" dirty="0"/>
              <a:t> </a:t>
            </a:r>
            <a:r>
              <a:rPr lang="en-US" dirty="0" err="1"/>
              <a:t>enviarles</a:t>
            </a:r>
            <a:r>
              <a:rPr lang="en-US" dirty="0"/>
              <a:t> </a:t>
            </a:r>
            <a:r>
              <a:rPr lang="en-US" dirty="0" err="1"/>
              <a:t>respuesta</a:t>
            </a:r>
            <a:r>
              <a:rPr lang="en-US" dirty="0"/>
              <a:t>; de forma que </a:t>
            </a:r>
            <a:r>
              <a:rPr lang="en-US" dirty="0" err="1"/>
              <a:t>establece</a:t>
            </a:r>
            <a:r>
              <a:rPr lang="en-US" dirty="0"/>
              <a:t> un </a:t>
            </a:r>
            <a:r>
              <a:rPr lang="en-US" dirty="0" err="1"/>
              <a:t>dialogo</a:t>
            </a:r>
            <a:r>
              <a:rPr lang="en-US" dirty="0"/>
              <a:t>.</a:t>
            </a:r>
          </a:p>
          <a:p>
            <a:r>
              <a:rPr lang="en-US" dirty="0"/>
              <a:t>El </a:t>
            </a:r>
            <a:r>
              <a:rPr lang="en-US" dirty="0" err="1"/>
              <a:t>uso</a:t>
            </a:r>
            <a:r>
              <a:rPr lang="en-US" dirty="0"/>
              <a:t> o </a:t>
            </a:r>
            <a:r>
              <a:rPr lang="en-US" dirty="0" err="1"/>
              <a:t>tematica</a:t>
            </a:r>
            <a:r>
              <a:rPr lang="en-US" dirty="0"/>
              <a:t> de </a:t>
            </a:r>
            <a:r>
              <a:rPr lang="en-US" dirty="0" err="1"/>
              <a:t>cada</a:t>
            </a:r>
            <a:r>
              <a:rPr lang="en-US" dirty="0"/>
              <a:t> blog </a:t>
            </a:r>
            <a:r>
              <a:rPr lang="en-US" dirty="0" err="1"/>
              <a:t>es</a:t>
            </a:r>
            <a:r>
              <a:rPr lang="en-US" dirty="0"/>
              <a:t> particular, hay de </a:t>
            </a:r>
            <a:r>
              <a:rPr lang="en-US" dirty="0" err="1"/>
              <a:t>tipo</a:t>
            </a:r>
            <a:r>
              <a:rPr lang="en-US" dirty="0"/>
              <a:t> personal, </a:t>
            </a:r>
            <a:r>
              <a:rPr lang="en-US" dirty="0" err="1"/>
              <a:t>periodistico</a:t>
            </a:r>
            <a:r>
              <a:rPr lang="en-US" dirty="0"/>
              <a:t>, </a:t>
            </a:r>
            <a:r>
              <a:rPr lang="en-US" dirty="0" err="1"/>
              <a:t>corporativo</a:t>
            </a:r>
            <a:r>
              <a:rPr lang="en-US" dirty="0"/>
              <a:t>, </a:t>
            </a:r>
            <a:r>
              <a:rPr lang="en-US" dirty="0" err="1"/>
              <a:t>educativo</a:t>
            </a:r>
            <a:r>
              <a:rPr lang="en-US" dirty="0"/>
              <a:t>.</a:t>
            </a:r>
          </a:p>
        </p:txBody>
      </p:sp>
    </p:spTree>
    <p:extLst>
      <p:ext uri="{BB962C8B-B14F-4D97-AF65-F5344CB8AC3E}">
        <p14:creationId xmlns:p14="http://schemas.microsoft.com/office/powerpoint/2010/main" val="2176726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Las características de los blogs que han justificado su auge han sido</a:t>
            </a:r>
            <a:endParaRPr lang="en-US" dirty="0"/>
          </a:p>
        </p:txBody>
      </p:sp>
      <p:sp>
        <p:nvSpPr>
          <p:cNvPr id="3" name="Marcador de contenido 2"/>
          <p:cNvSpPr>
            <a:spLocks noGrp="1"/>
          </p:cNvSpPr>
          <p:nvPr>
            <p:ph idx="1"/>
          </p:nvPr>
        </p:nvSpPr>
        <p:spPr>
          <a:xfrm>
            <a:off x="1484310" y="2425471"/>
            <a:ext cx="10018713" cy="3975329"/>
          </a:xfrm>
        </p:spPr>
        <p:txBody>
          <a:bodyPr>
            <a:normAutofit fontScale="55000" lnSpcReduction="20000"/>
          </a:bodyPr>
          <a:lstStyle/>
          <a:p>
            <a:r>
              <a:rPr lang="es-ES" b="1" dirty="0"/>
              <a:t>Hipermedia. </a:t>
            </a:r>
            <a:r>
              <a:rPr lang="es-ES" dirty="0"/>
              <a:t>Los artículos pueden contener texto, enlaces, imágenes, audios, vídeos, animaciones flash, etc.</a:t>
            </a:r>
          </a:p>
          <a:p>
            <a:r>
              <a:rPr lang="es-ES" b="1" dirty="0"/>
              <a:t>Facilidad. </a:t>
            </a:r>
            <a:r>
              <a:rPr lang="es-ES" dirty="0"/>
              <a:t>Una interfaz para administrar sus contenidos, coordinar, borrar o reescribir los artículos, moderar los comentarios de los lectores, etc.</a:t>
            </a:r>
          </a:p>
          <a:p>
            <a:r>
              <a:rPr lang="es-ES" b="1" dirty="0"/>
              <a:t>Organización cronológica. </a:t>
            </a:r>
            <a:r>
              <a:rPr lang="es-ES" dirty="0"/>
              <a:t>Los artículos se ordenan de forma cronológica mostrando primero los artículos más recientes.</a:t>
            </a:r>
          </a:p>
          <a:p>
            <a:r>
              <a:rPr lang="es-ES" b="1" dirty="0"/>
              <a:t>Búsquedas. </a:t>
            </a:r>
            <a:r>
              <a:rPr lang="es-ES" dirty="0"/>
              <a:t>Los blogs proporcionan herramientas que facilitan la búsqueda de entradas a partir de un término, fecha, autor, etc.</a:t>
            </a:r>
          </a:p>
          <a:p>
            <a:r>
              <a:rPr lang="es-ES" b="1" dirty="0"/>
              <a:t>Metadatos. </a:t>
            </a:r>
            <a:r>
              <a:rPr lang="es-ES" dirty="0"/>
              <a:t>Las etiquetas o palabras clave asignadas a un artículo contribuyen a la organización temática de la información facilitando su posterior búsqueda.</a:t>
            </a:r>
          </a:p>
          <a:p>
            <a:r>
              <a:rPr lang="es-ES" b="1" dirty="0"/>
              <a:t>Comentarios. </a:t>
            </a:r>
            <a:r>
              <a:rPr lang="es-ES" dirty="0"/>
              <a:t>La posibilidad de que los lectores envíen sus comentarios permite establecer un interesante flujo de debate en torno a los artículos publicados.</a:t>
            </a:r>
          </a:p>
          <a:p>
            <a:r>
              <a:rPr lang="es-ES" b="1" dirty="0"/>
              <a:t>Suscripción.</a:t>
            </a:r>
            <a:r>
              <a:rPr lang="es-ES" dirty="0"/>
              <a:t> La suscripción RSS o </a:t>
            </a:r>
            <a:r>
              <a:rPr lang="es-ES" dirty="0" err="1"/>
              <a:t>Atom</a:t>
            </a:r>
            <a:r>
              <a:rPr lang="es-ES" dirty="0"/>
              <a:t> a los artículos y comentarios de un blog permiten disponer de las últimas novedades publicadas en el navegador web o lector de noticias sin necesidad de acceder directamente a ese sitio web.</a:t>
            </a:r>
          </a:p>
          <a:p>
            <a:r>
              <a:rPr lang="es-ES" b="1" dirty="0"/>
              <a:t>Enlaces inversos</a:t>
            </a:r>
            <a:r>
              <a:rPr lang="es-ES" dirty="0"/>
              <a:t>. Conocidos </a:t>
            </a:r>
            <a:r>
              <a:rPr lang="es-ES" dirty="0" err="1"/>
              <a:t>trackbacks</a:t>
            </a:r>
            <a:r>
              <a:rPr lang="es-ES" dirty="0"/>
              <a:t> permiten conocer si alguien desde su blog ha enlazado a una entrada publicada en nuestro blog o viceversa. </a:t>
            </a:r>
          </a:p>
          <a:p>
            <a:r>
              <a:rPr lang="es-ES" b="1" dirty="0"/>
              <a:t>Integración. </a:t>
            </a:r>
            <a:r>
              <a:rPr lang="es-ES" dirty="0"/>
              <a:t>Los blogs permiten mostrar incrustados en sus páginas recursos multimedia alojados en servicios web 2.0: imágenes, audios, vídeos, etc.</a:t>
            </a:r>
          </a:p>
          <a:p>
            <a:endParaRPr lang="en-US" dirty="0"/>
          </a:p>
        </p:txBody>
      </p:sp>
    </p:spTree>
    <p:extLst>
      <p:ext uri="{BB962C8B-B14F-4D97-AF65-F5344CB8AC3E}">
        <p14:creationId xmlns:p14="http://schemas.microsoft.com/office/powerpoint/2010/main" val="187457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Para que </a:t>
            </a:r>
            <a:r>
              <a:rPr lang="en-US" dirty="0" err="1"/>
              <a:t>sirve</a:t>
            </a:r>
            <a:r>
              <a:rPr lang="en-US" dirty="0"/>
              <a:t>?</a:t>
            </a:r>
          </a:p>
        </p:txBody>
      </p:sp>
      <p:sp>
        <p:nvSpPr>
          <p:cNvPr id="3" name="Marcador de contenido 2"/>
          <p:cNvSpPr>
            <a:spLocks noGrp="1"/>
          </p:cNvSpPr>
          <p:nvPr>
            <p:ph idx="1"/>
          </p:nvPr>
        </p:nvSpPr>
        <p:spPr/>
        <p:txBody>
          <a:bodyPr/>
          <a:lstStyle/>
          <a:p>
            <a:r>
              <a:rPr lang="en-US" dirty="0"/>
              <a:t>Su </a:t>
            </a:r>
            <a:r>
              <a:rPr lang="en-US" dirty="0" err="1"/>
              <a:t>uso</a:t>
            </a:r>
            <a:r>
              <a:rPr lang="en-US" dirty="0"/>
              <a:t> </a:t>
            </a:r>
            <a:r>
              <a:rPr lang="en-US" dirty="0" err="1"/>
              <a:t>suele</a:t>
            </a:r>
            <a:r>
              <a:rPr lang="en-US" dirty="0"/>
              <a:t> </a:t>
            </a:r>
            <a:r>
              <a:rPr lang="en-US" dirty="0" err="1"/>
              <a:t>ser</a:t>
            </a:r>
            <a:r>
              <a:rPr lang="en-US" dirty="0"/>
              <a:t> </a:t>
            </a:r>
            <a:r>
              <a:rPr lang="en-US" dirty="0" err="1"/>
              <a:t>muy</a:t>
            </a:r>
            <a:r>
              <a:rPr lang="en-US" dirty="0"/>
              <a:t> </a:t>
            </a:r>
            <a:r>
              <a:rPr lang="en-US" dirty="0" err="1"/>
              <a:t>variado</a:t>
            </a:r>
            <a:r>
              <a:rPr lang="en-US" dirty="0"/>
              <a:t> entre </a:t>
            </a:r>
            <a:r>
              <a:rPr lang="en-US" dirty="0" err="1"/>
              <a:t>los</a:t>
            </a:r>
            <a:r>
              <a:rPr lang="en-US" dirty="0"/>
              <a:t> mas </a:t>
            </a:r>
            <a:r>
              <a:rPr lang="en-US" dirty="0" err="1"/>
              <a:t>destacados</a:t>
            </a:r>
            <a:r>
              <a:rPr lang="en-US" dirty="0"/>
              <a:t> se </a:t>
            </a:r>
            <a:r>
              <a:rPr lang="en-US" dirty="0" err="1"/>
              <a:t>encuentran</a:t>
            </a:r>
            <a:r>
              <a:rPr lang="en-US" dirty="0"/>
              <a:t> </a:t>
            </a:r>
            <a:r>
              <a:rPr lang="en-US" dirty="0" err="1"/>
              <a:t>los</a:t>
            </a:r>
            <a:r>
              <a:rPr lang="en-US" dirty="0"/>
              <a:t> </a:t>
            </a:r>
            <a:r>
              <a:rPr lang="en-US" dirty="0" err="1"/>
              <a:t>siguientes</a:t>
            </a:r>
            <a:r>
              <a:rPr lang="en-US" dirty="0"/>
              <a:t>:</a:t>
            </a:r>
          </a:p>
          <a:p>
            <a:pPr lvl="1"/>
            <a:r>
              <a:rPr lang="en-US" dirty="0"/>
              <a:t>Como </a:t>
            </a:r>
            <a:r>
              <a:rPr lang="en-US" dirty="0" err="1"/>
              <a:t>diario</a:t>
            </a:r>
            <a:r>
              <a:rPr lang="en-US" dirty="0"/>
              <a:t> personal para </a:t>
            </a:r>
            <a:r>
              <a:rPr lang="en-US" dirty="0" err="1"/>
              <a:t>opinar</a:t>
            </a:r>
            <a:r>
              <a:rPr lang="en-US" dirty="0"/>
              <a:t> o </a:t>
            </a:r>
            <a:r>
              <a:rPr lang="en-US" dirty="0" err="1"/>
              <a:t>ense</a:t>
            </a:r>
            <a:r>
              <a:rPr lang="es-MX" dirty="0" err="1"/>
              <a:t>ñar</a:t>
            </a:r>
            <a:r>
              <a:rPr lang="es-MX" dirty="0"/>
              <a:t>.</a:t>
            </a:r>
          </a:p>
          <a:p>
            <a:pPr lvl="1"/>
            <a:r>
              <a:rPr lang="es-MX" dirty="0"/>
              <a:t>Para tratar temas tecnológicos, culturales, divulgativos, artísticos o recreativos.</a:t>
            </a:r>
          </a:p>
          <a:p>
            <a:pPr lvl="1"/>
            <a:r>
              <a:rPr lang="es-MX" dirty="0"/>
              <a:t>En empresas  para marketing, </a:t>
            </a:r>
            <a:r>
              <a:rPr lang="es-MX" dirty="0" err="1"/>
              <a:t>consultoria</a:t>
            </a:r>
            <a:r>
              <a:rPr lang="es-MX" dirty="0"/>
              <a:t>.</a:t>
            </a:r>
          </a:p>
          <a:p>
            <a:pPr lvl="1"/>
            <a:r>
              <a:rPr lang="es-MX" dirty="0"/>
              <a:t>Compartir archivos de todo tipo.</a:t>
            </a:r>
          </a:p>
          <a:p>
            <a:pPr lvl="1"/>
            <a:r>
              <a:rPr lang="es-MX" dirty="0"/>
              <a:t>Otros.</a:t>
            </a:r>
            <a:endParaRPr lang="en-US" dirty="0"/>
          </a:p>
        </p:txBody>
      </p:sp>
    </p:spTree>
    <p:extLst>
      <p:ext uri="{BB962C8B-B14F-4D97-AF65-F5344CB8AC3E}">
        <p14:creationId xmlns:p14="http://schemas.microsoft.com/office/powerpoint/2010/main" val="4279057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Lugares populares de blogs</a:t>
            </a:r>
            <a:endParaRPr lang="en-US" dirty="0"/>
          </a:p>
        </p:txBody>
      </p:sp>
      <p:sp>
        <p:nvSpPr>
          <p:cNvPr id="3" name="Marcador de contenido 2"/>
          <p:cNvSpPr>
            <a:spLocks noGrp="1"/>
          </p:cNvSpPr>
          <p:nvPr>
            <p:ph idx="1"/>
          </p:nvPr>
        </p:nvSpPr>
        <p:spPr/>
        <p:txBody>
          <a:bodyPr/>
          <a:lstStyle/>
          <a:p>
            <a:r>
              <a:rPr lang="es-MX" dirty="0"/>
              <a:t>La Blogosfera hispana. Cultura digital.</a:t>
            </a:r>
          </a:p>
          <a:p>
            <a:r>
              <a:rPr lang="es-MX" dirty="0"/>
              <a:t>La revolución de blogs. Libros.</a:t>
            </a:r>
          </a:p>
        </p:txBody>
      </p:sp>
    </p:spTree>
    <p:extLst>
      <p:ext uri="{BB962C8B-B14F-4D97-AF65-F5344CB8AC3E}">
        <p14:creationId xmlns:p14="http://schemas.microsoft.com/office/powerpoint/2010/main" val="387184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Compañias</a:t>
            </a:r>
            <a:r>
              <a:rPr lang="es-MX" dirty="0"/>
              <a:t> o aplicaciones que ofrecen el servicio de blogs</a:t>
            </a:r>
            <a:endParaRPr lang="en-US" dirty="0"/>
          </a:p>
        </p:txBody>
      </p:sp>
      <p:sp>
        <p:nvSpPr>
          <p:cNvPr id="3" name="Marcador de contenido 2"/>
          <p:cNvSpPr>
            <a:spLocks noGrp="1"/>
          </p:cNvSpPr>
          <p:nvPr>
            <p:ph idx="1"/>
          </p:nvPr>
        </p:nvSpPr>
        <p:spPr/>
        <p:txBody>
          <a:bodyPr>
            <a:normAutofit/>
          </a:bodyPr>
          <a:lstStyle/>
          <a:p>
            <a:pPr algn="just"/>
            <a:r>
              <a:rPr lang="es-MX" sz="4000" dirty="0" err="1"/>
              <a:t>Wordpress</a:t>
            </a:r>
            <a:endParaRPr lang="es-MX" sz="4000" dirty="0"/>
          </a:p>
          <a:p>
            <a:r>
              <a:rPr lang="es-MX" sz="4000" dirty="0" err="1"/>
              <a:t>Blogger</a:t>
            </a:r>
            <a:endParaRPr lang="es-MX" sz="4000" dirty="0"/>
          </a:p>
          <a:p>
            <a:r>
              <a:rPr lang="es-MX" sz="4000" dirty="0"/>
              <a:t>Medium</a:t>
            </a:r>
          </a:p>
        </p:txBody>
      </p:sp>
    </p:spTree>
    <p:extLst>
      <p:ext uri="{BB962C8B-B14F-4D97-AF65-F5344CB8AC3E}">
        <p14:creationId xmlns:p14="http://schemas.microsoft.com/office/powerpoint/2010/main" val="1051233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ES" dirty="0"/>
              <a:t>Es un servicio de publicación de blogs fundado por los cofundadores de Twitter </a:t>
            </a:r>
            <a:r>
              <a:rPr lang="es-ES" dirty="0" err="1"/>
              <a:t>Evan</a:t>
            </a:r>
            <a:r>
              <a:rPr lang="es-ES" dirty="0"/>
              <a:t> Williams y </a:t>
            </a:r>
            <a:r>
              <a:rPr lang="es-ES" dirty="0" err="1"/>
              <a:t>Biz</a:t>
            </a:r>
            <a:r>
              <a:rPr lang="es-ES" dirty="0"/>
              <a:t> Stone en agosto de 2012.</a:t>
            </a:r>
            <a:r>
              <a:rPr lang="es-ES" baseline="30000" dirty="0"/>
              <a:t> </a:t>
            </a:r>
            <a:r>
              <a:rPr lang="es-ES" dirty="0"/>
              <a:t>La plataforma ha evolucionado hacia un híbrido de contribuciones no profesionales, profesionales y pagadas.</a:t>
            </a:r>
          </a:p>
          <a:p>
            <a:r>
              <a:rPr lang="es-ES" dirty="0"/>
              <a:t>Williams y Stone decidieron crear el software de la herramienta desde el principio, con la idea de animar a usuarios existentes de Twitter a crear post más largos que los 140 caracteres que permite dicha plataforma.</a:t>
            </a:r>
          </a:p>
          <a:p>
            <a:endParaRPr lang="en-US" dirty="0"/>
          </a:p>
        </p:txBody>
      </p:sp>
      <p:pic>
        <p:nvPicPr>
          <p:cNvPr id="6" name="Imagen 5"/>
          <p:cNvPicPr>
            <a:picLocks noChangeAspect="1"/>
          </p:cNvPicPr>
          <p:nvPr/>
        </p:nvPicPr>
        <p:blipFill>
          <a:blip r:embed="rId2"/>
          <a:stretch>
            <a:fillRect/>
          </a:stretch>
        </p:blipFill>
        <p:spPr>
          <a:xfrm>
            <a:off x="2757128" y="578868"/>
            <a:ext cx="6867525" cy="1352550"/>
          </a:xfrm>
          <a:prstGeom prst="rect">
            <a:avLst/>
          </a:prstGeom>
        </p:spPr>
      </p:pic>
    </p:spTree>
    <p:extLst>
      <p:ext uri="{BB962C8B-B14F-4D97-AF65-F5344CB8AC3E}">
        <p14:creationId xmlns:p14="http://schemas.microsoft.com/office/powerpoint/2010/main" val="777619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ES" b="1" dirty="0" err="1"/>
              <a:t>Blogger</a:t>
            </a:r>
            <a:r>
              <a:rPr lang="es-ES" dirty="0"/>
              <a:t> es un servicio creado por </a:t>
            </a:r>
            <a:r>
              <a:rPr lang="es-ES" dirty="0" err="1"/>
              <a:t>Pyra</a:t>
            </a:r>
            <a:r>
              <a:rPr lang="es-ES" dirty="0"/>
              <a:t> </a:t>
            </a:r>
            <a:r>
              <a:rPr lang="es-ES" dirty="0" err="1"/>
              <a:t>Labs</a:t>
            </a:r>
            <a:r>
              <a:rPr lang="es-ES" dirty="0"/>
              <a:t>, y adquirido por Google en el año 2003, que permite crear y publicar una bitácora en línea. Para publicar contenidos, el usuario no tiene que escribir ningún código o instalar programas de servidor o de scripting.</a:t>
            </a:r>
          </a:p>
          <a:p>
            <a:r>
              <a:rPr lang="es-ES" dirty="0"/>
              <a:t>Los blogs alojados en </a:t>
            </a:r>
            <a:r>
              <a:rPr lang="es-ES" dirty="0" err="1"/>
              <a:t>Blogger</a:t>
            </a:r>
            <a:r>
              <a:rPr lang="es-ES" dirty="0"/>
              <a:t> generalmente están alojados en los servidores de Google dentro del dominio blogspot.com. Hasta el 30 de abril de 2010, </a:t>
            </a:r>
            <a:r>
              <a:rPr lang="es-ES" dirty="0" err="1"/>
              <a:t>Blogger</a:t>
            </a:r>
            <a:r>
              <a:rPr lang="es-ES" dirty="0"/>
              <a:t> permitió publicar bitácoras a través de FTP.</a:t>
            </a:r>
          </a:p>
          <a:p>
            <a:endParaRPr lang="en-US" dirty="0"/>
          </a:p>
        </p:txBody>
      </p:sp>
      <p:pic>
        <p:nvPicPr>
          <p:cNvPr id="5" name="Imagen 4"/>
          <p:cNvPicPr>
            <a:picLocks noChangeAspect="1"/>
          </p:cNvPicPr>
          <p:nvPr/>
        </p:nvPicPr>
        <p:blipFill>
          <a:blip r:embed="rId2"/>
          <a:stretch>
            <a:fillRect/>
          </a:stretch>
        </p:blipFill>
        <p:spPr>
          <a:xfrm>
            <a:off x="5237671" y="278919"/>
            <a:ext cx="2179609" cy="2179609"/>
          </a:xfrm>
          <a:prstGeom prst="rect">
            <a:avLst/>
          </a:prstGeom>
        </p:spPr>
      </p:pic>
    </p:spTree>
    <p:extLst>
      <p:ext uri="{BB962C8B-B14F-4D97-AF65-F5344CB8AC3E}">
        <p14:creationId xmlns:p14="http://schemas.microsoft.com/office/powerpoint/2010/main" val="32243652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emplate>TM03457496[[fn=Parallax]]</Template>
  <TotalTime>66</TotalTime>
  <Words>402</Words>
  <Application>Microsoft Office PowerPoint</Application>
  <PresentationFormat>Panorámica</PresentationFormat>
  <Paragraphs>51</Paragraphs>
  <Slides>13</Slides>
  <Notes>0</Notes>
  <HiddenSlides>0</HiddenSlides>
  <MMClips>1</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13</vt:i4>
      </vt:variant>
    </vt:vector>
  </HeadingPairs>
  <TitlesOfParts>
    <vt:vector size="16" baseType="lpstr">
      <vt:lpstr>Arial</vt:lpstr>
      <vt:lpstr>Corbel</vt:lpstr>
      <vt:lpstr>Parallax</vt:lpstr>
      <vt:lpstr>Tipos de aplicaciones:  1.3 Blogs</vt:lpstr>
      <vt:lpstr>Definición</vt:lpstr>
      <vt:lpstr>Caracteristicas</vt:lpstr>
      <vt:lpstr>Las características de los blogs que han justificado su auge han sido</vt:lpstr>
      <vt:lpstr>Para que sirve?</vt:lpstr>
      <vt:lpstr>Lugares populares de blogs</vt:lpstr>
      <vt:lpstr>Compañias o aplicaciones que ofrecen el servicio de blogs</vt:lpstr>
      <vt:lpstr>Presentación de PowerPoint</vt:lpstr>
      <vt:lpstr>Presentación de PowerPoint</vt:lpstr>
      <vt:lpstr>Presentación de PowerPoint</vt:lpstr>
      <vt:lpstr>Que se necesita para crear un blog?</vt:lpstr>
      <vt:lpstr>Presentación de PowerPoint</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Tipos de aplicaciones:  1.3 Blogs</dc:title>
  <dc:creator>Alan Octavio Rivera Leal</dc:creator>
  <cp:lastModifiedBy>Alan Octavio Rivera Leal</cp:lastModifiedBy>
  <cp:revision>9</cp:revision>
  <dcterms:created xsi:type="dcterms:W3CDTF">2016-08-21T06:28:07Z</dcterms:created>
  <dcterms:modified xsi:type="dcterms:W3CDTF">2016-08-29T21:12:04Z</dcterms:modified>
</cp:coreProperties>
</file>